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4" r:id="rId2"/>
    <p:sldId id="275" r:id="rId3"/>
    <p:sldId id="296" r:id="rId4"/>
    <p:sldId id="306" r:id="rId5"/>
    <p:sldId id="308" r:id="rId6"/>
    <p:sldId id="257" r:id="rId7"/>
    <p:sldId id="259" r:id="rId8"/>
    <p:sldId id="315" r:id="rId9"/>
    <p:sldId id="309" r:id="rId10"/>
    <p:sldId id="278" r:id="rId11"/>
    <p:sldId id="317" r:id="rId12"/>
    <p:sldId id="290" r:id="rId13"/>
    <p:sldId id="319" r:id="rId14"/>
    <p:sldId id="320" r:id="rId15"/>
    <p:sldId id="324" r:id="rId16"/>
    <p:sldId id="326" r:id="rId17"/>
    <p:sldId id="322" r:id="rId18"/>
    <p:sldId id="284" r:id="rId19"/>
    <p:sldId id="265" r:id="rId20"/>
    <p:sldId id="327" r:id="rId21"/>
    <p:sldId id="328" r:id="rId22"/>
    <p:sldId id="330" r:id="rId23"/>
    <p:sldId id="321" r:id="rId24"/>
    <p:sldId id="331" r:id="rId25"/>
    <p:sldId id="329" r:id="rId26"/>
    <p:sldId id="277" r:id="rId27"/>
    <p:sldId id="310" r:id="rId28"/>
    <p:sldId id="27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муля" initials="м" lastIdx="1" clrIdx="0"/>
  <p:cmAuthor id="1" name="детский" initials="д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43932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62966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858180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амуля\Downloads\depositphotos_12355613-Animals-in-the-wood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215370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амуля\Downloads\y0ofw0o6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929618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муля\Downloads\1311389266_slavna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072494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муля\Downloads\1321364618_bezim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001056" cy="5715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муля\Downloads\6b51a1af30c10355066a85ba90cabc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358246" cy="6143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мамуля\Downloads\0_5145f_23db1b83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0300" y="2643182"/>
            <a:ext cx="420370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муля\Downloads\92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муля\Downloads\5086650_Myagkij_pazl_Lesnye_zverushki_8_element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амуля\Downloads\nasekomye lesa-700x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858180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82957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амуля\Downloads\Detskie-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уля\Downloads\17745255-Musicians-animals-in-the-wood-Cartoon-and-illustration--Stock-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58246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муля\Downloads\c6e5c2fecbcb0ddd8f7cf3318814f4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01056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мамуля\Downloads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амуля\Downloads\vseshke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428604"/>
            <a:ext cx="8429684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муля\Downloads\b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6215106" cy="6000792"/>
          </a:xfrm>
          <a:prstGeom prst="rect">
            <a:avLst/>
          </a:prstGeom>
          <a:noFill/>
        </p:spPr>
      </p:pic>
      <p:pic>
        <p:nvPicPr>
          <p:cNvPr id="4" name="Picture 2" descr="C:\Users\мамуля\Downloads\6c96e6efbc054bc0f0bdfa3db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04"/>
            <a:ext cx="342902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муля\Download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05"/>
            <a:ext cx="564360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уля\Downloads\1515399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71480"/>
            <a:ext cx="5715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уля\Downloads\msk2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929618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уля\Downloads\645625992678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715304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муля\Downloads\blestyashki-mult-personazhi-2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072230" cy="59293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амуля\Downloads\s4xv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72494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муля\Downloads\2888270-6349341668283e9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572428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муля\Downloads\9446e3a6a4ca381c49090e06ac6099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858180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858180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уля\Downloads\bu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858180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">
      <a:dk1>
        <a:srgbClr val="FF0000"/>
      </a:dk1>
      <a:lt1>
        <a:sysClr val="window" lastClr="FFFFFF"/>
      </a:lt1>
      <a:dk2>
        <a:srgbClr val="72A376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BB2727"/>
      </a:accent6>
      <a:hlink>
        <a:srgbClr val="DB5353"/>
      </a:hlink>
      <a:folHlink>
        <a:srgbClr val="90363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0</Words>
  <PresentationFormat>Экран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мамуля</dc:creator>
  <cp:lastModifiedBy>мамуля</cp:lastModifiedBy>
  <cp:revision>30</cp:revision>
  <dcterms:created xsi:type="dcterms:W3CDTF">2016-03-17T13:00:22Z</dcterms:created>
  <dcterms:modified xsi:type="dcterms:W3CDTF">2016-05-14T12:24:49Z</dcterms:modified>
</cp:coreProperties>
</file>