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58" r:id="rId11"/>
    <p:sldId id="259" r:id="rId12"/>
    <p:sldId id="260" r:id="rId13"/>
    <p:sldId id="261" r:id="rId14"/>
    <p:sldId id="262" r:id="rId15"/>
    <p:sldId id="263" r:id="rId16"/>
    <p:sldId id="268" r:id="rId17"/>
    <p:sldId id="265" r:id="rId18"/>
    <p:sldId id="266" r:id="rId19"/>
    <p:sldId id="267" r:id="rId20"/>
    <p:sldId id="278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acer\Pictures\Анимации Разное\question-mark94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5357850" cy="64752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214290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Фото отчет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404_0954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Рисунок 2" descr="IMG_20190404_0954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1714500"/>
            <a:ext cx="4857752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404_095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pic>
        <p:nvPicPr>
          <p:cNvPr id="3" name="Рисунок 2" descr="IMG_20190404_0955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404_095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0"/>
            <a:ext cx="3857625" cy="6858000"/>
          </a:xfrm>
          <a:prstGeom prst="rect">
            <a:avLst/>
          </a:prstGeom>
        </p:spPr>
      </p:pic>
      <p:pic>
        <p:nvPicPr>
          <p:cNvPr id="3" name="Рисунок 2" descr="IMG_20190404_0955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404_0954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0"/>
            <a:ext cx="3857625" cy="6858000"/>
          </a:xfrm>
          <a:prstGeom prst="rect">
            <a:avLst/>
          </a:prstGeom>
        </p:spPr>
      </p:pic>
      <p:pic>
        <p:nvPicPr>
          <p:cNvPr id="4" name="Рисунок 3" descr="IMG_20190404_095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-214338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tsad-230020-14079889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4620"/>
            <a:ext cx="5295900" cy="3971925"/>
          </a:xfrm>
          <a:prstGeom prst="rect">
            <a:avLst/>
          </a:prstGeom>
        </p:spPr>
      </p:pic>
      <p:pic>
        <p:nvPicPr>
          <p:cNvPr id="4" name="Рисунок 3" descr="detsad-418562-14598679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0"/>
            <a:ext cx="5286380" cy="4143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85728"/>
            <a:ext cx="3714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tsad-418562-14598681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5214974" cy="3714776"/>
          </a:xfrm>
          <a:prstGeom prst="rect">
            <a:avLst/>
          </a:prstGeom>
        </p:spPr>
      </p:pic>
      <p:pic>
        <p:nvPicPr>
          <p:cNvPr id="4" name="Рисунок 3" descr="12956428_214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94" y="2643182"/>
            <a:ext cx="3429024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tsad-418562-14598681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6429375" cy="4819650"/>
          </a:xfrm>
          <a:prstGeom prst="rect">
            <a:avLst/>
          </a:prstGeom>
        </p:spPr>
      </p:pic>
      <p:pic>
        <p:nvPicPr>
          <p:cNvPr id="3" name="Рисунок 2" descr="hello_html_m183322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107022.co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2714644" cy="3857628"/>
          </a:xfrm>
          <a:prstGeom prst="rect">
            <a:avLst/>
          </a:prstGeom>
        </p:spPr>
      </p:pic>
      <p:pic>
        <p:nvPicPr>
          <p:cNvPr id="4" name="Рисунок 3" descr="10200862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17" y="3429000"/>
            <a:ext cx="2786083" cy="3429000"/>
          </a:xfrm>
          <a:prstGeom prst="rect">
            <a:avLst/>
          </a:prstGeom>
        </p:spPr>
      </p:pic>
      <p:pic>
        <p:nvPicPr>
          <p:cNvPr id="5" name="Рисунок 4" descr="10213853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0"/>
            <a:ext cx="3000396" cy="3571876"/>
          </a:xfrm>
          <a:prstGeom prst="rect">
            <a:avLst/>
          </a:prstGeom>
        </p:spPr>
      </p:pic>
      <p:pic>
        <p:nvPicPr>
          <p:cNvPr id="6" name="Рисунок 5" descr="cover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143248"/>
            <a:ext cx="2875206" cy="3714752"/>
          </a:xfrm>
          <a:prstGeom prst="rect">
            <a:avLst/>
          </a:prstGeom>
        </p:spPr>
      </p:pic>
      <p:pic>
        <p:nvPicPr>
          <p:cNvPr id="7" name="Рисунок 6" descr="cover3d1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3214662"/>
            <a:ext cx="2855030" cy="3643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29388" y="285728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книги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214290"/>
            <a:ext cx="60007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Прошло открытое занятие «Экскурсия по зоопарку»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190418_1013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857232"/>
            <a:ext cx="3857625" cy="5786454"/>
          </a:xfrm>
          <a:prstGeom prst="rect">
            <a:avLst/>
          </a:prstGeom>
        </p:spPr>
      </p:pic>
      <p:pic>
        <p:nvPicPr>
          <p:cNvPr id="4" name="Рисунок 3" descr="IMG_20190418_1018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357298"/>
            <a:ext cx="3857625" cy="5500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418_1027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5000660" cy="3643320"/>
          </a:xfrm>
          <a:prstGeom prst="rect">
            <a:avLst/>
          </a:prstGeom>
        </p:spPr>
      </p:pic>
      <p:pic>
        <p:nvPicPr>
          <p:cNvPr id="3" name="Рисунок 2" descr="IMG_20190418_1027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928934"/>
            <a:ext cx="4572000" cy="3571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472" y="428604"/>
            <a:ext cx="750099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«Весёлый зоопарк»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Тип проекта: информационно - творческий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Вид: Включает в себя творческую, познавательную, информационную  деятельность.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количеству участников: групповой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 второй средней группе « Лучики»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возраст детей 4 – 5 лет.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Срок реализации проекта: долгосрочный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(20.09.18 – 20.04.19г.) – полгода.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Участники проекта: воспитатель, дети и родители.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Автор проекта: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воспитатель высшей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квалификационной категории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Хоруженко Людмила Евгеньевна.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418_1028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4000528" cy="2928940"/>
          </a:xfrm>
          <a:prstGeom prst="rect">
            <a:avLst/>
          </a:prstGeom>
        </p:spPr>
      </p:pic>
      <p:pic>
        <p:nvPicPr>
          <p:cNvPr id="3" name="Рисунок 2" descr="IMG_20190418_102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3071810"/>
            <a:ext cx="5072098" cy="3571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418_1033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Рисунок 2" descr="IMG_20190418_1023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428604"/>
            <a:ext cx="75009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Идея проекта: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 получение всесторонней информации о зоопарках, профессиях людей, работающих в зоопарках.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 формирование представлений о зоопарке, обитающих там животных и людях, работающих в зоопарке.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357166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00100" y="500042"/>
            <a:ext cx="728667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Обогащение знаний дошкольников о животных и птицах, проживающих в зоопарке;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 Обогащение знаний о профессиях;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3. Воспитание доброго отношения к животным, желания заботиться о них.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 Формирование интереса к сотрудничеству с ДОУ у родителей воспитанников.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500042"/>
            <a:ext cx="8143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Развивающая среда в группе по теме проекта.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190214_1804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4500594" cy="3286148"/>
          </a:xfrm>
          <a:prstGeom prst="rect">
            <a:avLst/>
          </a:prstGeom>
        </p:spPr>
      </p:pic>
      <p:pic>
        <p:nvPicPr>
          <p:cNvPr id="4" name="Рисунок 3" descr="IMG_20190214_1804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34" y="3000372"/>
            <a:ext cx="4071966" cy="3429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214_1804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4357686" cy="4500594"/>
          </a:xfrm>
          <a:prstGeom prst="rect">
            <a:avLst/>
          </a:prstGeom>
        </p:spPr>
      </p:pic>
      <p:pic>
        <p:nvPicPr>
          <p:cNvPr id="3" name="Рисунок 2" descr="IMG_20190214_1804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2285992"/>
            <a:ext cx="4429156" cy="435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214_180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214_1804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215_0908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Рисунок 2" descr="IMG_20190215_0908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</TotalTime>
  <Words>36</Words>
  <PresentationFormat>Экран (4:3)</PresentationFormat>
  <Paragraphs>19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мамуля</dc:creator>
  <cp:lastModifiedBy>мамуля</cp:lastModifiedBy>
  <cp:revision>16</cp:revision>
  <dcterms:created xsi:type="dcterms:W3CDTF">2019-05-07T18:18:12Z</dcterms:created>
  <dcterms:modified xsi:type="dcterms:W3CDTF">2019-05-09T09:19:46Z</dcterms:modified>
</cp:coreProperties>
</file>