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2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8F9F-0452-4F4E-9040-E4632ABEC267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9A16-A967-411D-9C56-4F47E0AAC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Свиристель живет в разреженных хвойных и смешанных лесах, на зарастающих горах и вырубках. Летом питаются ягодами, насекомыми и побегами растений. Зимой любят полакомиться рябиной. В холода перебираются к жилью человека.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летит большая птица,</a:t>
            </a:r>
          </a:p>
          <a:p>
            <a:r>
              <a:rPr lang="ru-RU" dirty="0" smtClean="0"/>
              <a:t>Плавно кружит над водой.</a:t>
            </a:r>
          </a:p>
          <a:p>
            <a:r>
              <a:rPr lang="ru-RU" dirty="0" smtClean="0"/>
              <a:t>Наконец, она садится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корягу над водой.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Зимующие птицы не бояться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</a:t>
            </a:r>
            <a:r>
              <a:rPr lang="ru-RU" baseline="0" dirty="0" smtClean="0"/>
              <a:t> и сильных морозов птицы голодают и даже погибают. Они прилетают к нашим жилищам за помощью. И мы с вами должны помочь пережить зиму пернатым друзьям. </a:t>
            </a:r>
            <a:r>
              <a:rPr lang="ru-RU" dirty="0" smtClean="0"/>
              <a:t>В морозы птицы с радостью полакомятся кормом, оставленным людьми</a:t>
            </a:r>
            <a:r>
              <a:rPr lang="ru-RU" baseline="0" dirty="0" smtClean="0"/>
              <a:t> в кормушках. Это поможет им пережить сильные холода.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baseline="0" dirty="0" smtClean="0"/>
              <a:t>Спинкою зеленовата,</a:t>
            </a:r>
          </a:p>
          <a:p>
            <a:pPr marL="228600" indent="-228600">
              <a:buNone/>
            </a:pPr>
            <a:r>
              <a:rPr lang="ru-RU" baseline="0" dirty="0" smtClean="0"/>
              <a:t>     Животиком желтовата,</a:t>
            </a:r>
          </a:p>
          <a:p>
            <a:pPr marL="228600" indent="-228600">
              <a:buNone/>
            </a:pPr>
            <a:r>
              <a:rPr lang="ru-RU" baseline="0" dirty="0" smtClean="0"/>
              <a:t>     Черненькая шапочка</a:t>
            </a:r>
          </a:p>
          <a:p>
            <a:pPr marL="228600" indent="-228600">
              <a:buNone/>
            </a:pPr>
            <a:r>
              <a:rPr lang="ru-RU" baseline="0" dirty="0" smtClean="0"/>
              <a:t>     И полоска шарфика (синица). </a:t>
            </a:r>
          </a:p>
          <a:p>
            <a:pPr marL="228600" indent="-228600">
              <a:buAutoNum type="arabicPeriod" startAt="2"/>
            </a:pPr>
            <a:r>
              <a:rPr lang="ru-RU" baseline="0" dirty="0" smtClean="0"/>
              <a:t>В небе кружит птичек стая,</a:t>
            </a:r>
          </a:p>
          <a:p>
            <a:pPr marL="228600" indent="-228600">
              <a:buNone/>
            </a:pPr>
            <a:r>
              <a:rPr lang="ru-RU" baseline="0" dirty="0" smtClean="0"/>
              <a:t>     Стая, вовсе не простая!</a:t>
            </a:r>
          </a:p>
          <a:p>
            <a:pPr marL="228600" indent="-228600">
              <a:buNone/>
            </a:pPr>
            <a:r>
              <a:rPr lang="ru-RU" baseline="0" dirty="0" smtClean="0"/>
              <a:t>     Стаю эту ты не бей:</a:t>
            </a:r>
          </a:p>
          <a:p>
            <a:pPr marL="228600" indent="-228600">
              <a:buNone/>
            </a:pPr>
            <a:r>
              <a:rPr lang="ru-RU" baseline="0" dirty="0" smtClean="0"/>
              <a:t>     Стаю сизых … (голубей).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Найдешь ее в своем дворе,</a:t>
            </a:r>
          </a:p>
          <a:p>
            <a:pPr marL="228600" indent="-228600">
              <a:buNone/>
            </a:pPr>
            <a:r>
              <a:rPr lang="ru-RU" dirty="0" smtClean="0"/>
              <a:t>     Она на радость детворе.</a:t>
            </a:r>
          </a:p>
          <a:p>
            <a:pPr marL="228600" indent="-228600">
              <a:buNone/>
            </a:pPr>
            <a:r>
              <a:rPr lang="ru-RU" dirty="0" smtClean="0"/>
              <a:t>     Ты обижать ее не смей!</a:t>
            </a:r>
          </a:p>
          <a:p>
            <a:pPr marL="228600" indent="-228600">
              <a:buNone/>
            </a:pPr>
            <a:r>
              <a:rPr lang="ru-RU" dirty="0" smtClean="0"/>
              <a:t>     Эта птичка… (воробей). </a:t>
            </a:r>
          </a:p>
          <a:p>
            <a:pPr marL="228600" indent="-228600">
              <a:buAutoNum type="arabicPeriod" startAt="2"/>
            </a:pPr>
            <a:r>
              <a:rPr lang="ru-RU" dirty="0" smtClean="0"/>
              <a:t>В лесу под щебет,</a:t>
            </a:r>
            <a:r>
              <a:rPr lang="ru-RU" baseline="0" dirty="0" smtClean="0"/>
              <a:t> звон и свист,</a:t>
            </a:r>
          </a:p>
          <a:p>
            <a:pPr marL="228600" indent="-228600">
              <a:buNone/>
            </a:pPr>
            <a:r>
              <a:rPr lang="ru-RU" baseline="0" dirty="0" smtClean="0"/>
              <a:t>     Стучит лесной телеграфист:</a:t>
            </a:r>
          </a:p>
          <a:p>
            <a:pPr marL="228600" indent="-228600">
              <a:buNone/>
            </a:pPr>
            <a:r>
              <a:rPr lang="ru-RU" baseline="0" dirty="0" smtClean="0"/>
              <a:t>     «Здорово, дрозд, приятель!»</a:t>
            </a:r>
          </a:p>
          <a:p>
            <a:pPr marL="228600" indent="-228600">
              <a:buNone/>
            </a:pPr>
            <a:r>
              <a:rPr lang="ru-RU" baseline="0" dirty="0" smtClean="0"/>
              <a:t>     И ставит подпись… (дятел).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Хочет с детства эта птица</a:t>
            </a:r>
          </a:p>
          <a:p>
            <a:pPr marL="228600" indent="-228600">
              <a:buNone/>
            </a:pPr>
            <a:r>
              <a:rPr lang="ru-RU" dirty="0" smtClean="0"/>
              <a:t>     Стать великою царицей.</a:t>
            </a:r>
          </a:p>
          <a:p>
            <a:pPr marL="228600" indent="-228600">
              <a:buNone/>
            </a:pPr>
            <a:r>
              <a:rPr lang="ru-RU" dirty="0" smtClean="0"/>
              <a:t>    День и ночь неугомонно</a:t>
            </a:r>
          </a:p>
          <a:p>
            <a:pPr marL="228600" indent="-228600">
              <a:buNone/>
            </a:pPr>
            <a:r>
              <a:rPr lang="ru-RU" dirty="0" smtClean="0"/>
              <a:t>   «Кар – </a:t>
            </a:r>
            <a:r>
              <a:rPr lang="ru-RU" dirty="0" err="1" smtClean="0"/>
              <a:t>кар</a:t>
            </a:r>
            <a:r>
              <a:rPr lang="ru-RU" dirty="0" smtClean="0"/>
              <a:t> – </a:t>
            </a:r>
            <a:r>
              <a:rPr lang="ru-RU" dirty="0" err="1" smtClean="0"/>
              <a:t>кар</a:t>
            </a:r>
            <a:r>
              <a:rPr lang="ru-RU" dirty="0" smtClean="0"/>
              <a:t>» - поет… (ворона).</a:t>
            </a:r>
          </a:p>
          <a:p>
            <a:pPr marL="228600" indent="-228600">
              <a:buAutoNum type="arabicPeriod" startAt="2"/>
            </a:pPr>
            <a:r>
              <a:rPr lang="ru-RU" dirty="0" smtClean="0"/>
              <a:t>Чернокрылый, красногрудый</a:t>
            </a:r>
          </a:p>
          <a:p>
            <a:pPr marL="228600" indent="-228600">
              <a:buNone/>
            </a:pPr>
            <a:r>
              <a:rPr lang="ru-RU" dirty="0" smtClean="0"/>
              <a:t>     И зимой найдет приют:</a:t>
            </a:r>
          </a:p>
          <a:p>
            <a:pPr marL="228600" indent="-228600">
              <a:buNone/>
            </a:pPr>
            <a:r>
              <a:rPr lang="ru-RU" dirty="0" smtClean="0"/>
              <a:t>    Не боится он простуды</a:t>
            </a:r>
          </a:p>
          <a:p>
            <a:pPr marL="228600" indent="-228600">
              <a:buNone/>
            </a:pPr>
            <a:r>
              <a:rPr lang="ru-RU" baseline="0" dirty="0" smtClean="0"/>
              <a:t>    С первым снегом тут как тут! (снегирь).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Хохолочек на головке. </a:t>
            </a:r>
          </a:p>
          <a:p>
            <a:pPr marL="228600" indent="-228600">
              <a:buNone/>
            </a:pPr>
            <a:r>
              <a:rPr lang="ru-RU" dirty="0" smtClean="0"/>
              <a:t>     Птица яркая. Так ловко,</a:t>
            </a:r>
          </a:p>
          <a:p>
            <a:pPr marL="228600" indent="-228600">
              <a:buNone/>
            </a:pPr>
            <a:r>
              <a:rPr lang="ru-RU" dirty="0" smtClean="0"/>
              <a:t>    Будто дует кто в свирель,</a:t>
            </a:r>
          </a:p>
          <a:p>
            <a:pPr marL="228600" indent="-228600">
              <a:buNone/>
            </a:pPr>
            <a:r>
              <a:rPr lang="ru-RU" baseline="0" dirty="0" smtClean="0"/>
              <a:t>    Распевает… (свиристель). </a:t>
            </a:r>
          </a:p>
          <a:p>
            <a:pPr marL="228600" indent="-228600">
              <a:buAutoNum type="arabicPeriod" startAt="2"/>
            </a:pPr>
            <a:r>
              <a:rPr lang="ru-RU" baseline="0" dirty="0" smtClean="0"/>
              <a:t>С ветки на ветку прыгают соседки.</a:t>
            </a:r>
          </a:p>
          <a:p>
            <a:pPr marL="228600" indent="-228600">
              <a:buNone/>
            </a:pPr>
            <a:r>
              <a:rPr lang="ru-RU" baseline="0" dirty="0" smtClean="0"/>
              <a:t>     Обе белобоки. Кто они? (сороки).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</a:t>
            </a:r>
            <a:r>
              <a:rPr lang="ru-RU" baseline="0" dirty="0" smtClean="0"/>
              <a:t> задание: каких зимующих птиц вы еще знаете?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наступлением зимы многие птицы покидают родные края. Но, немало птиц остается зимовать вместе с нами.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Летом синицы питаются только насекомыми. Зимой насекомые прячутся, и птичкам приходиться</a:t>
            </a:r>
            <a:r>
              <a:rPr lang="ru-RU" baseline="0" dirty="0" smtClean="0"/>
              <a:t> плохо, зимой они прилетают к нашим домам за помощью. Они будут клевать все, что дадите: зерно, крупу, крошки хлеба, кусочки мяса, несоленого сала.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Снегирь чуть крупнее воробья, очень плотного сложения, сверху голубовато-серая</a:t>
            </a:r>
            <a:r>
              <a:rPr lang="ru-RU" baseline="0" dirty="0" smtClean="0"/>
              <a:t> с черным шапочка, подбородком, крыльями и хвостом, белым надхвостьем и полосой на крыле, щеки и грудь у самцов красные или красновато-розовые, а у </a:t>
            </a:r>
            <a:r>
              <a:rPr lang="ru-RU" baseline="0" dirty="0" err="1" smtClean="0"/>
              <a:t>самочек</a:t>
            </a:r>
            <a:r>
              <a:rPr lang="ru-RU" baseline="0" dirty="0" smtClean="0"/>
              <a:t> серые или коричневые.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голубей туловище светло-серое, с беловатым надхвостьем и двумя темными полосами на внешней стороне крыльев. Обладает прекрасным зрением – различает цвета</a:t>
            </a:r>
            <a:r>
              <a:rPr lang="ru-RU" baseline="0" dirty="0" smtClean="0"/>
              <a:t> радуги и ультрафиолетовые лучи. Питается растительными кормами: семенами, ягодами, плодами фруктовых деревьев.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Летом пестрые дятлы питаются древесными насекомыми, а зимой – семенами хвойных деревьев. Весной дятел пьет березовый сок. Это одна из очень</a:t>
            </a:r>
            <a:r>
              <a:rPr lang="ru-RU" baseline="0" dirty="0" smtClean="0"/>
              <a:t> полезных птиц наших лесов: работает круглый год по уничтожению вредителей.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Воробей – бойкая,</a:t>
            </a:r>
            <a:r>
              <a:rPr lang="ru-RU" baseline="0" dirty="0" smtClean="0"/>
              <a:t> жизнерадостная, находчивая и общительная птица. Клюет овес, пшено, зимой селится вблизи жилища человека, клюет все, что найдет – всеядная птица.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Вороны очень умны. Фигура у вороны довольно неуклюжая. Ест ворона все. Падаль, мыши, птички и их яйца, всякого рода черви и жуки, слизняки, рыба, овощи, фрукты, сыр, творог – все ей годиться. В природе ворона безусловно полезна, но вблизи человеческого жилья становиться воровкой.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Сорока имеет характерное оперение контрастного белого и черного цвета. У нее очень длинный черный с зеленоватым отливом хвост (прекрасный руль) и черные с синеватым отливом крылья. Голова, шея, зоб, спина и верх груди черные. У брюха, низа грудки и полос на плечах окраска белая. Сороки живут небольшими стаями или поодиночке. Птицы охотно едят насекомых, ящериц и мышей, выпивают птичьи яйца. В их меню входит много вредителей. Всеядная сорока склевывает семена подсолнечника, разных трав, арбузов, дынь и др.  Сороки - настоящие разбойники. Устойчивое словосочетание «сорока-воровка» связано с тем, что сороки действительно тащат к себе самые разные предметы. Одни (нитки, кусочки ткани) — для того, чтобы использовать при строительстве гнезда. Другие — ради развлечения.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9A16-A967-411D-9C56-4F47E0AACC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4748-CB5B-4141-A8B4-A5064500595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421C-EB2A-42A5-BD94-B6A085614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271464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Batang" pitchFamily="18" charset="-127"/>
                <a:ea typeface="Batang" pitchFamily="18" charset="-127"/>
              </a:rPr>
              <a:t>Зимующие птицы</a:t>
            </a:r>
            <a:endParaRPr lang="ru-RU" sz="6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http://s1.fotokto.ru/topics/full/6/64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73266"/>
            <a:ext cx="4929222" cy="39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urt.ru/images/svi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5072066" cy="606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29060" y="0"/>
            <a:ext cx="4714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Batang" pitchFamily="18" charset="-127"/>
                <a:ea typeface="Batang" pitchFamily="18" charset="-127"/>
                <a:cs typeface="+mj-cs"/>
              </a:rPr>
              <a:t>Свиристель</a:t>
            </a:r>
            <a:endParaRPr lang="ru-RU" sz="8000" b="1" dirty="0" smtClean="0"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-fotki.yandex.ru/get/9304/181450557.90/0_afeb1_853d4205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50" y="262159"/>
            <a:ext cx="8786906" cy="649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hemlockandfir.com/images/55b0e587082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pddt.edu.murmansk.ru/news/06.04.1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0430" cy="350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AutoShape 6" descr="http://shkolnie.ru/pars_docs/refs/95/94187/94187_html_bab93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kursk-birds.ru/filestore/kormushka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://cs9623.vk.me/u17905240/124246178/y_7d63f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4udesnaya-da4a.com/wp-content/uploads/ptitsy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151" y="3071810"/>
            <a:ext cx="567485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312/312092/1/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6" t="7292" r="10156" b="7291"/>
          <a:stretch>
            <a:fillRect/>
          </a:stretch>
        </p:blipFill>
        <p:spPr bwMode="auto">
          <a:xfrm>
            <a:off x="0" y="142852"/>
            <a:ext cx="5065128" cy="4071966"/>
          </a:xfrm>
          <a:prstGeom prst="rect">
            <a:avLst/>
          </a:prstGeom>
          <a:noFill/>
        </p:spPr>
      </p:pic>
      <p:pic>
        <p:nvPicPr>
          <p:cNvPr id="3" name="Picture 2" descr="http://www.photoline.ru/critic/picpart/1205/1205233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800" y="2725587"/>
            <a:ext cx="4451200" cy="413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hadovskazosh.at.ua/Zahodi/ornitofauna/sshot-6.jpg"/>
          <p:cNvPicPr>
            <a:picLocks noChangeAspect="1" noChangeArrowheads="1"/>
          </p:cNvPicPr>
          <p:nvPr/>
        </p:nvPicPr>
        <p:blipFill>
          <a:blip r:embed="rId3" cstate="print"/>
          <a:srcRect l="12548" t="9454" b="7037"/>
          <a:stretch>
            <a:fillRect/>
          </a:stretch>
        </p:blipFill>
        <p:spPr bwMode="auto">
          <a:xfrm>
            <a:off x="3929058" y="3571876"/>
            <a:ext cx="5072098" cy="321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cs628825.vk.me/v628825462/da0a/DPFG9bE92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chalka.com/photo/d/569-3/voro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214686"/>
            <a:ext cx="4667250" cy="3500438"/>
          </a:xfrm>
          <a:prstGeom prst="rect">
            <a:avLst/>
          </a:prstGeom>
          <a:noFill/>
        </p:spPr>
      </p:pic>
      <p:pic>
        <p:nvPicPr>
          <p:cNvPr id="3" name="Picture 2" descr="http://i.blog.fontanka.ru/photos/2013/11/800x600_76DKSjj5jKlTfO8V84y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4572032" cy="366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urt.ru/images/svi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2000240"/>
            <a:ext cx="3918927" cy="468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Соро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357298"/>
            <a:ext cx="482206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playcast.ru/uploads/2015/01/17/116475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5" name="Picture 9" descr="C:\Users\acer\Pictures\Анимации Разное\question-mark9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2671"/>
            <a:ext cx="5357850" cy="647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ew.3d-galleru.ru/cards/0/97/3963544575005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312/312092/1/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6" t="7292" r="10156" b="7291"/>
          <a:stretch>
            <a:fillRect/>
          </a:stretch>
        </p:blipFill>
        <p:spPr bwMode="auto">
          <a:xfrm>
            <a:off x="1428728" y="642918"/>
            <a:ext cx="7286676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Синица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blog.fontanka.ru/photos/2013/11/800x600_76DKSjj5jKlTfO8V84y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14488"/>
            <a:ext cx="6137538" cy="49149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285728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Снегирь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hotoline.ru/critic/picpart/1205/1205233109.jpg"/>
          <p:cNvPicPr>
            <a:picLocks noChangeAspect="1" noChangeArrowheads="1"/>
          </p:cNvPicPr>
          <p:nvPr/>
        </p:nvPicPr>
        <p:blipFill>
          <a:blip r:embed="rId3" cstate="print"/>
          <a:srcRect l="1205" t="1370" r="1205" b="1297"/>
          <a:stretch>
            <a:fillRect/>
          </a:stretch>
        </p:blipFill>
        <p:spPr bwMode="auto">
          <a:xfrm>
            <a:off x="1500166" y="1214421"/>
            <a:ext cx="6000792" cy="555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Голубь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8825.vk.me/v628825462/da0a/DPFG9bE92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807249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hadovskazosh.at.ua/Zahodi/ornitofauna/sshot-6.jpg"/>
          <p:cNvPicPr>
            <a:picLocks noChangeAspect="1" noChangeArrowheads="1"/>
          </p:cNvPicPr>
          <p:nvPr/>
        </p:nvPicPr>
        <p:blipFill>
          <a:blip r:embed="rId3" cstate="print"/>
          <a:srcRect l="12548" t="9454" b="7037"/>
          <a:stretch>
            <a:fillRect/>
          </a:stretch>
        </p:blipFill>
        <p:spPr bwMode="auto">
          <a:xfrm>
            <a:off x="500034" y="1428736"/>
            <a:ext cx="814393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214290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Ворона</a:t>
            </a:r>
          </a:p>
        </p:txBody>
      </p:sp>
      <p:pic>
        <p:nvPicPr>
          <p:cNvPr id="22530" name="Picture 2" descr="http://www.nachalka.com/photo/d/569-3/voro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9" y="112510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р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8001056" cy="533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atang" pitchFamily="18" charset="-127"/>
                <a:ea typeface="Batang" pitchFamily="18" charset="-127"/>
                <a:cs typeface="+mj-cs"/>
              </a:rPr>
              <a:t>Сорока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801</Words>
  <Application>Microsoft Office PowerPoint</Application>
  <PresentationFormat>Экран (4:3)</PresentationFormat>
  <Paragraphs>72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Зимующие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acer</dc:creator>
  <cp:lastModifiedBy>acer</cp:lastModifiedBy>
  <cp:revision>22</cp:revision>
  <dcterms:created xsi:type="dcterms:W3CDTF">2015-12-05T11:27:56Z</dcterms:created>
  <dcterms:modified xsi:type="dcterms:W3CDTF">2015-12-05T15:21:44Z</dcterms:modified>
</cp:coreProperties>
</file>